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9" r:id="rId8"/>
    <p:sldId id="270" r:id="rId9"/>
    <p:sldId id="271" r:id="rId10"/>
    <p:sldId id="272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44" autoAdjust="0"/>
  </p:normalViewPr>
  <p:slideViewPr>
    <p:cSldViewPr snapToGrid="0">
      <p:cViewPr varScale="1">
        <p:scale>
          <a:sx n="69" d="100"/>
          <a:sy n="69" d="100"/>
        </p:scale>
        <p:origin x="-9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3783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9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22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186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33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9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0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7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668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2480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28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78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85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776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17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D258EF5-07C6-4538-B5B1-72178C7D19BA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BC411B6-1083-481D-97ED-215950955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141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 smtClean="0"/>
              <a:t>МБОу</a:t>
            </a:r>
            <a:r>
              <a:rPr lang="ru-RU" dirty="0" smtClean="0"/>
              <a:t> </a:t>
            </a:r>
            <a:r>
              <a:rPr lang="ru-RU" dirty="0" err="1" smtClean="0"/>
              <a:t>Сиговская</a:t>
            </a:r>
            <a:r>
              <a:rPr lang="ru-RU" dirty="0" smtClean="0"/>
              <a:t> СОШ</a:t>
            </a:r>
            <a:br>
              <a:rPr lang="ru-RU" dirty="0" smtClean="0"/>
            </a:br>
            <a:r>
              <a:rPr lang="ru-RU" dirty="0" smtClean="0"/>
              <a:t>« Школьный трактор»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997651" y="3504827"/>
            <a:ext cx="9755187" cy="1107870"/>
          </a:xfrm>
        </p:spPr>
        <p:txBody>
          <a:bodyPr>
            <a:noAutofit/>
          </a:bodyPr>
          <a:lstStyle/>
          <a:p>
            <a:r>
              <a:rPr lang="ru-RU" sz="1200" dirty="0" smtClean="0">
                <a:solidFill>
                  <a:schemeClr val="tx1"/>
                </a:solidFill>
              </a:rPr>
              <a:t>Выполнили работу: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Ученик 9 класса Бородин Артём,  ученик 10 класса Зайцев Никита,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 ученица 9 класса </a:t>
            </a:r>
            <a:r>
              <a:rPr lang="ru-RU" sz="1200" dirty="0" err="1" smtClean="0">
                <a:solidFill>
                  <a:schemeClr val="tx1"/>
                </a:solidFill>
              </a:rPr>
              <a:t>Комеренко</a:t>
            </a:r>
            <a:r>
              <a:rPr lang="ru-RU" sz="1200" dirty="0" smtClean="0">
                <a:solidFill>
                  <a:schemeClr val="tx1"/>
                </a:solidFill>
              </a:rPr>
              <a:t> Надя, ученик 8 класса Нагибин Андрей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Аркадий Александрови\Desktop\Landini_5-085_2021_Tractor_Blue_White_background_608108_1280x8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4013057"/>
            <a:ext cx="3188058" cy="2124507"/>
          </a:xfrm>
          <a:prstGeom prst="rect">
            <a:avLst/>
          </a:prstGeom>
          <a:noFill/>
          <a:effectLst>
            <a:glow rad="127000">
              <a:schemeClr val="accent1"/>
            </a:glow>
            <a:outerShdw blurRad="50800" dist="50800" sx="1000" sy="1000" algn="ctr" rotWithShape="0">
              <a:srgbClr val="000000">
                <a:alpha val="0"/>
              </a:srgbClr>
            </a:outerShdw>
            <a:reflection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30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619509" cy="3506131"/>
          </a:xfrm>
        </p:spPr>
        <p:txBody>
          <a:bodyPr>
            <a:normAutofit fontScale="92500"/>
          </a:bodyPr>
          <a:lstStyle/>
          <a:p>
            <a:r>
              <a:rPr lang="ru-RU" sz="2800" dirty="0"/>
              <a:t>Обеспечение процесса сельского профессионального обучения  и воспитания  обучающихся МБОУ </a:t>
            </a:r>
            <a:r>
              <a:rPr lang="ru-RU" sz="2800" dirty="0" err="1"/>
              <a:t>Сиговская</a:t>
            </a:r>
            <a:r>
              <a:rPr lang="ru-RU" sz="2800" dirty="0"/>
              <a:t> </a:t>
            </a:r>
            <a:r>
              <a:rPr lang="ru-RU" sz="2800" dirty="0" smtClean="0"/>
              <a:t>СОШ И ШКОЛ УДОМЕЛЬСКОГО ГОРОДСКОГО ОКРУГА. </a:t>
            </a:r>
            <a:endParaRPr lang="ru-RU" sz="2800" dirty="0"/>
          </a:p>
          <a:p>
            <a:r>
              <a:rPr lang="ru-RU" sz="2800" dirty="0"/>
              <a:t>Обеспечение благоустройства территории Школы</a:t>
            </a:r>
          </a:p>
          <a:p>
            <a:r>
              <a:rPr lang="ru-RU" sz="2800" dirty="0"/>
              <a:t>Обеспечение технической составляющей межмуниципальных «Сельскохозяйственных игр»(популяризация сельского хозяйства )</a:t>
            </a:r>
          </a:p>
        </p:txBody>
      </p:sp>
    </p:spTree>
    <p:extLst>
      <p:ext uri="{BB962C8B-B14F-4D97-AF65-F5344CB8AC3E}">
        <p14:creationId xmlns:p14="http://schemas.microsoft.com/office/powerpoint/2010/main" val="182947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/>
              <a:t>Приобретение трактора для профессионального обучения по профессии тракторист – машинист сельскохозяйственного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429043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08642"/>
            <a:ext cx="10396882" cy="1729123"/>
          </a:xfrm>
        </p:spPr>
        <p:txBody>
          <a:bodyPr/>
          <a:lstStyle/>
          <a:p>
            <a:pPr algn="ctr"/>
            <a:r>
              <a:rPr lang="ru-RU" dirty="0" smtClean="0"/>
              <a:t>Актуальность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7334" y="1296537"/>
            <a:ext cx="8596668" cy="429850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 </a:t>
            </a:r>
            <a:r>
              <a:rPr lang="ru-RU" sz="2400" b="1" dirty="0"/>
              <a:t>Трактор</a:t>
            </a:r>
            <a:r>
              <a:rPr lang="ru-RU" sz="2400" dirty="0"/>
              <a:t> - надежный помощник в сельском хозяйстве. Когда речь идет о сельском хозяйстве, сразу же вспоминается его основное орудие - трактор. Действительно, тракторы являются неотъемлемой частью сельскохозяйственной промышленности. </a:t>
            </a:r>
            <a:r>
              <a:rPr lang="ru-RU" sz="2400" dirty="0" smtClean="0"/>
              <a:t> </a:t>
            </a:r>
          </a:p>
          <a:p>
            <a:pPr algn="just"/>
            <a:r>
              <a:rPr lang="ru-RU" sz="2400" dirty="0" smtClean="0"/>
              <a:t>СВОЕЙ ТЕХНИКИ У ШКОЛЫ НЕТ, ПОЭТОМУ Для НАС трактор  будет помощником для выполнения всей основной работы –  профессиональное обучение по профессии –тракторист ,чистка снега зимой на территории школы, подвоз плодородной почвы для клумб,  проведение соревнования «Сельскохозяйственные игры».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4961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Ожидаемые результаты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Увеличение количества выпускников Школы , имеющих сельскохозяйственные профессии</a:t>
            </a:r>
          </a:p>
        </p:txBody>
      </p:sp>
    </p:spTree>
    <p:extLst>
      <p:ext uri="{BB962C8B-B14F-4D97-AF65-F5344CB8AC3E}">
        <p14:creationId xmlns:p14="http://schemas.microsoft.com/office/powerpoint/2010/main" val="100710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3200" dirty="0" smtClean="0"/>
              <a:t>Первый этап: создание школьного инициативного Совета</a:t>
            </a:r>
          </a:p>
          <a:p>
            <a:r>
              <a:rPr lang="ru-RU" sz="3200" dirty="0" smtClean="0"/>
              <a:t>Второй этап: презентация проектных предложений</a:t>
            </a:r>
          </a:p>
          <a:p>
            <a:r>
              <a:rPr lang="ru-RU" sz="3200" dirty="0" smtClean="0"/>
              <a:t>Третий этап: оформление заявки для участия в конкурсном отборе проекта «Школьный проект»</a:t>
            </a:r>
          </a:p>
          <a:p>
            <a:r>
              <a:rPr lang="ru-RU" sz="3200" dirty="0" smtClean="0"/>
              <a:t> ЧЕТВЕРТЫЙ ЭТАП: УЧАСТИЕ В ПРОЕКТЕ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9053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Школьный инициативный совет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843940"/>
            <a:ext cx="5088714" cy="3311189"/>
          </a:xfrm>
        </p:spPr>
        <p:txBody>
          <a:bodyPr/>
          <a:lstStyle/>
          <a:p>
            <a:r>
              <a:rPr lang="ru-RU" dirty="0" smtClean="0"/>
              <a:t>В школе был организован школьный совет, где представлялись проектные презентации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993971" y="1843940"/>
            <a:ext cx="5086538" cy="3530645"/>
          </a:xfrm>
        </p:spPr>
        <p:txBody>
          <a:bodyPr/>
          <a:lstStyle/>
          <a:p>
            <a:r>
              <a:rPr lang="ru-RU" dirty="0" smtClean="0"/>
              <a:t>Все учащиеся проголосовали за проект «Школьный трактор»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77" y="2939831"/>
            <a:ext cx="3559126" cy="26657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767" y="2939830"/>
            <a:ext cx="3854549" cy="266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2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Профессиональное обучение  и воспитание  обучающихся МБОУ Сиговская СОШ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В нашей школе проводится </a:t>
            </a:r>
            <a:r>
              <a:rPr lang="ru-RU" dirty="0"/>
              <a:t>профессиональное </a:t>
            </a:r>
            <a:r>
              <a:rPr lang="ru-RU" dirty="0" smtClean="0"/>
              <a:t>обучение школьников по специальности тракторист.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smtClean="0"/>
              <a:t>С  юными казачатами проводятся беседы о сложной машине –трактор. </a:t>
            </a:r>
          </a:p>
          <a:p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13" y="3550910"/>
            <a:ext cx="3685232" cy="22342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473" y="2828857"/>
            <a:ext cx="3801250" cy="29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31520"/>
            <a:ext cx="3854528" cy="177629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Межмуниципальные «</a:t>
            </a:r>
            <a:r>
              <a:rPr lang="ru-RU" sz="2800" dirty="0" err="1" smtClean="0"/>
              <a:t>Сельскохозяйствен-ные</a:t>
            </a:r>
            <a:r>
              <a:rPr lang="ru-RU" sz="2800" dirty="0" smtClean="0"/>
              <a:t> </a:t>
            </a:r>
            <a:r>
              <a:rPr lang="ru-RU" sz="2800" dirty="0"/>
              <a:t>игры»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13" y="731520"/>
            <a:ext cx="2854041" cy="23026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2233861"/>
            <a:ext cx="3854528" cy="3264292"/>
          </a:xfrm>
        </p:spPr>
        <p:txBody>
          <a:bodyPr>
            <a:normAutofit fontScale="77500" lnSpcReduction="20000"/>
          </a:bodyPr>
          <a:lstStyle/>
          <a:p>
            <a:r>
              <a:rPr lang="ru-RU" sz="2200" dirty="0" smtClean="0"/>
              <a:t>С 2017 года в нашей школе проводятся соревнования «Сельскохозяйственные игры». Соревнования включают в себя такие  этапы : </a:t>
            </a:r>
            <a:r>
              <a:rPr lang="ru-RU" sz="2200" dirty="0"/>
              <a:t>о</a:t>
            </a:r>
            <a:r>
              <a:rPr lang="ru-RU" sz="2200" dirty="0" smtClean="0"/>
              <a:t>сновные </a:t>
            </a:r>
            <a:r>
              <a:rPr lang="ru-RU" sz="2200" dirty="0"/>
              <a:t>агрегаты </a:t>
            </a:r>
            <a:r>
              <a:rPr lang="ru-RU" sz="2200" dirty="0" smtClean="0"/>
              <a:t>МТЗ-82</a:t>
            </a:r>
            <a:r>
              <a:rPr lang="ru-RU" sz="2200" dirty="0"/>
              <a:t> </a:t>
            </a:r>
            <a:r>
              <a:rPr lang="ru-RU" sz="2200" dirty="0" smtClean="0"/>
              <a:t>и </a:t>
            </a:r>
            <a:r>
              <a:rPr lang="ru-RU" sz="2200" dirty="0"/>
              <a:t>в</a:t>
            </a:r>
            <a:r>
              <a:rPr lang="ru-RU" sz="2200" dirty="0" smtClean="0"/>
              <a:t>ождение </a:t>
            </a:r>
            <a:r>
              <a:rPr lang="ru-RU" sz="2200" dirty="0"/>
              <a:t>на мини-тракторе</a:t>
            </a:r>
            <a:r>
              <a:rPr lang="ru-RU" sz="2200" dirty="0" smtClean="0"/>
              <a:t>.</a:t>
            </a:r>
            <a:r>
              <a:rPr lang="ru-RU" sz="2200" dirty="0"/>
              <a:t> </a:t>
            </a:r>
            <a:r>
              <a:rPr lang="ru-RU" sz="2200" dirty="0" smtClean="0"/>
              <a:t>Это способствует </a:t>
            </a:r>
            <a:r>
              <a:rPr lang="ru-RU" sz="2200" dirty="0"/>
              <a:t>формированию у подрастающего поколения уважительного отношения ко всем отраслям сельского </a:t>
            </a:r>
            <a:r>
              <a:rPr lang="ru-RU" sz="2200" dirty="0" smtClean="0"/>
              <a:t>хозяйства.</a:t>
            </a:r>
            <a:endParaRPr lang="ru-RU" sz="2200" dirty="0"/>
          </a:p>
          <a:p>
            <a:r>
              <a:rPr lang="ru-RU" sz="2200" dirty="0"/>
              <a:t>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980" y="761792"/>
            <a:ext cx="2756498" cy="22723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816" y="3242809"/>
            <a:ext cx="3794078" cy="215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Предполагаемая сельскохозяйственная машина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smtClean="0"/>
              <a:t>Трактор мощностью 50-60 лошадиных сил позволит:</a:t>
            </a:r>
          </a:p>
          <a:p>
            <a:r>
              <a:rPr lang="ru-RU" dirty="0" smtClean="0"/>
              <a:t>  обучить  молодежные кадры для села</a:t>
            </a:r>
          </a:p>
          <a:p>
            <a:r>
              <a:rPr lang="ru-RU" dirty="0" smtClean="0"/>
              <a:t> помочь в  хозяйственной деятельности  Школы</a:t>
            </a:r>
          </a:p>
          <a:p>
            <a:r>
              <a:rPr lang="ru-RU" dirty="0" smtClean="0"/>
              <a:t>Популяризировать сельский труд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Аркадий Александрови\Desktop\traktor-belarus-320.4-l_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35" y="2063750"/>
            <a:ext cx="4526467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17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588454"/>
            <a:ext cx="8973103" cy="1603717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443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148</TotalTime>
  <Words>263</Words>
  <Application>Microsoft Office PowerPoint</Application>
  <PresentationFormat>Произвольный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Главное мероприятие</vt:lpstr>
      <vt:lpstr>Проект  МБОу Сиговская СОШ « Школьный трактор»</vt:lpstr>
      <vt:lpstr>Цель проекта:</vt:lpstr>
      <vt:lpstr>Основные задачи:</vt:lpstr>
      <vt:lpstr>Актуальность проекта</vt:lpstr>
      <vt:lpstr>Ожидаемые результаты реализации проекта</vt:lpstr>
      <vt:lpstr>Этапы реализации проекта</vt:lpstr>
      <vt:lpstr>Школьный инициативный совет</vt:lpstr>
      <vt:lpstr>Профессиональное обучение  и воспитание  обучающихся МБОУ Сиговская СОШ</vt:lpstr>
      <vt:lpstr>Межмуниципальные «Сельскохозяйствен-ные игры» </vt:lpstr>
      <vt:lpstr>Предполагаемая сельскохозяйственная машина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 Школьный трактор»</dc:title>
  <dc:creator>Учитель</dc:creator>
  <cp:lastModifiedBy>Admin</cp:lastModifiedBy>
  <cp:revision>20</cp:revision>
  <dcterms:created xsi:type="dcterms:W3CDTF">2022-01-10T06:43:47Z</dcterms:created>
  <dcterms:modified xsi:type="dcterms:W3CDTF">2022-01-13T10:43:07Z</dcterms:modified>
</cp:coreProperties>
</file>